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kinsoku lang="ja-JP" invalStChars="、。，．・：；？！゛゜ヽヾゝゞ々’”）〕］｝〉》」』】°‰′″℃￠％!%),.:;?]}｡｣､･ﾞﾟ" invalEndChars="‘“（〔［｛〈《「『【￥＄$([\{｢￡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48ECFC-65CC-6C07-A3E6-45EF81C6A62A}" v="355" dt="2019-11-07T14:25:24.8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2/10/20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Presentation by</a:t>
            </a:r>
            <a:br>
              <a:rPr dirty="0"/>
            </a:br>
            <a:r>
              <a:rPr lang="en-US" dirty="0" err="1"/>
              <a:t>xxcompanynamexx</a:t>
            </a:r>
            <a:endParaRPr cap="none" dirty="0">
              <a:ea typeface="+mj-lt"/>
              <a:cs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 err="1">
                <a:ea typeface="+mn-lt"/>
                <a:cs typeface="+mn-lt"/>
              </a:rPr>
              <a:t>xxwebsiteurlxx</a:t>
            </a:r>
            <a:endParaRPr dirty="0">
              <a:ea typeface="+mn-lt"/>
              <a:cs typeface="+mn-lt"/>
            </a:endParaRPr>
          </a:p>
        </p:txBody>
      </p:sp>
      <p:pic>
        <p:nvPicPr>
          <p:cNvPr id="5" name="Picture 5" descr="xximagelogoxx">
            <a:extLst>
              <a:ext uri="{FF2B5EF4-FFF2-40B4-BE49-F238E27FC236}">
                <a16:creationId xmlns:a16="http://schemas.microsoft.com/office/drawing/2014/main" id="{FCFC1A99-9AC6-459B-A629-F2F2FF634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525" y="296228"/>
            <a:ext cx="4660106" cy="164592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7B25F2E-B45D-4B2F-8754-CC9AFB372FC7}"/>
              </a:ext>
            </a:extLst>
          </p:cNvPr>
          <p:cNvSpPr txBox="1"/>
          <p:nvPr/>
        </p:nvSpPr>
        <p:spPr>
          <a:xfrm>
            <a:off x="684212" y="5987535"/>
            <a:ext cx="274319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xxcompanynamexx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92847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0BE1F-FA27-43F2-954A-DF721885F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err="1"/>
              <a:t>xxwebsiteurlxx</a:t>
            </a:r>
            <a:r>
              <a:rPr dirty="0"/>
              <a:t>| </a:t>
            </a:r>
            <a:r>
              <a:rPr lang="en-US" dirty="0" err="1"/>
              <a:t>xxcompanynamexx</a:t>
            </a:r>
            <a:endParaRPr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9A1A9E-FDEA-4F2E-A628-FFF0DC9D77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xxfirstnamexx</a:t>
            </a:r>
            <a:r>
              <a:rPr dirty="0"/>
              <a:t> </a:t>
            </a:r>
            <a:r>
              <a:rPr lang="en-US" dirty="0" err="1"/>
              <a:t>xxlastnamexx</a:t>
            </a:r>
            <a:endParaRPr dirty="0"/>
          </a:p>
        </p:txBody>
      </p:sp>
      <p:pic>
        <p:nvPicPr>
          <p:cNvPr id="7" name="Picture 7" descr="xximagelogoxx">
            <a:extLst>
              <a:ext uri="{FF2B5EF4-FFF2-40B4-BE49-F238E27FC236}">
                <a16:creationId xmlns:a16="http://schemas.microsoft.com/office/drawing/2014/main" id="{6D222B6C-92E0-4E95-9D32-D41129C1441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4211" y="1304502"/>
            <a:ext cx="4937655" cy="2962593"/>
          </a:xfr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798F7-C4D1-476C-8C4A-DFCA23AFAD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/>
              <a:t>xxemailaddressxx</a:t>
            </a:r>
            <a:endParaRPr dirty="0"/>
          </a:p>
        </p:txBody>
      </p:sp>
      <p:pic>
        <p:nvPicPr>
          <p:cNvPr id="9" name="Picture 9" descr="xximagebannerxx">
            <a:extLst>
              <a:ext uri="{FF2B5EF4-FFF2-40B4-BE49-F238E27FC236}">
                <a16:creationId xmlns:a16="http://schemas.microsoft.com/office/drawing/2014/main" id="{BED9A230-8AD8-43B0-8180-00E91E96570D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5806545" y="1298575"/>
            <a:ext cx="4929188" cy="2957513"/>
          </a:xfrm>
        </p:spPr>
      </p:pic>
    </p:spTree>
    <p:extLst>
      <p:ext uri="{BB962C8B-B14F-4D97-AF65-F5344CB8AC3E}">
        <p14:creationId xmlns:p14="http://schemas.microsoft.com/office/powerpoint/2010/main" val="298222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B87B6-5C3B-4598-93CF-791EBF17B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xxwebsiteurlxx</a:t>
            </a:r>
          </a:p>
        </p:txBody>
      </p:sp>
      <p:pic>
        <p:nvPicPr>
          <p:cNvPr id="3" name="Picture 3" descr="xximagelogoxx">
            <a:extLst>
              <a:ext uri="{FF2B5EF4-FFF2-40B4-BE49-F238E27FC236}">
                <a16:creationId xmlns:a16="http://schemas.microsoft.com/office/drawing/2014/main" id="{1BB9E68A-D4EF-4323-BCB9-6604FC3E9D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571" y="3195512"/>
            <a:ext cx="2743200" cy="164592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3729E75-8F3E-4920-A6A2-5DE435049CF1}"/>
              </a:ext>
            </a:extLst>
          </p:cNvPr>
          <p:cNvSpPr txBox="1"/>
          <p:nvPr/>
        </p:nvSpPr>
        <p:spPr>
          <a:xfrm>
            <a:off x="735807" y="1140619"/>
            <a:ext cx="10029822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dirty="0">
                <a:ea typeface="+mn-lt"/>
                <a:cs typeface="+mn-lt"/>
              </a:rPr>
              <a:t>Lorem ipsum dolor sit </a:t>
            </a:r>
            <a:r>
              <a:rPr dirty="0" err="1">
                <a:ea typeface="+mn-lt"/>
                <a:cs typeface="+mn-lt"/>
              </a:rPr>
              <a:t>amet</a:t>
            </a:r>
            <a:r>
              <a:rPr dirty="0">
                <a:ea typeface="+mn-lt"/>
                <a:cs typeface="+mn-lt"/>
              </a:rPr>
              <a:t>, </a:t>
            </a:r>
            <a:r>
              <a:rPr dirty="0" err="1">
                <a:ea typeface="+mn-lt"/>
                <a:cs typeface="+mn-lt"/>
              </a:rPr>
              <a:t>consectetur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adipiscing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elit</a:t>
            </a:r>
            <a:r>
              <a:rPr dirty="0">
                <a:ea typeface="+mn-lt"/>
                <a:cs typeface="+mn-lt"/>
              </a:rPr>
              <a:t>, sed do </a:t>
            </a:r>
            <a:r>
              <a:rPr dirty="0" err="1">
                <a:ea typeface="+mn-lt"/>
                <a:cs typeface="+mn-lt"/>
              </a:rPr>
              <a:t>eiusmod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tempor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incididunt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ut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labore</a:t>
            </a:r>
            <a:r>
              <a:rPr dirty="0">
                <a:ea typeface="+mn-lt"/>
                <a:cs typeface="+mn-lt"/>
              </a:rPr>
              <a:t> et dolore magna </a:t>
            </a:r>
            <a:r>
              <a:rPr dirty="0" err="1">
                <a:ea typeface="+mn-lt"/>
                <a:cs typeface="+mn-lt"/>
              </a:rPr>
              <a:t>aliqua</a:t>
            </a:r>
            <a:r>
              <a:rPr dirty="0">
                <a:ea typeface="+mn-lt"/>
                <a:cs typeface="+mn-lt"/>
              </a:rPr>
              <a:t>. Ut </a:t>
            </a:r>
            <a:r>
              <a:rPr dirty="0" err="1">
                <a:ea typeface="+mn-lt"/>
                <a:cs typeface="+mn-lt"/>
              </a:rPr>
              <a:t>enim</a:t>
            </a:r>
            <a:r>
              <a:rPr dirty="0">
                <a:ea typeface="+mn-lt"/>
                <a:cs typeface="+mn-lt"/>
              </a:rPr>
              <a:t> ad minim </a:t>
            </a:r>
            <a:r>
              <a:rPr dirty="0" err="1">
                <a:ea typeface="+mn-lt"/>
                <a:cs typeface="+mn-lt"/>
              </a:rPr>
              <a:t>veniam</a:t>
            </a:r>
            <a:r>
              <a:rPr dirty="0">
                <a:ea typeface="+mn-lt"/>
                <a:cs typeface="+mn-lt"/>
              </a:rPr>
              <a:t>, </a:t>
            </a:r>
            <a:r>
              <a:rPr dirty="0" err="1">
                <a:ea typeface="+mn-lt"/>
                <a:cs typeface="+mn-lt"/>
              </a:rPr>
              <a:t>quis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nostrud</a:t>
            </a:r>
            <a:r>
              <a:rPr dirty="0">
                <a:ea typeface="+mn-lt"/>
                <a:cs typeface="+mn-lt"/>
              </a:rPr>
              <a:t> exercitation </a:t>
            </a:r>
            <a:r>
              <a:rPr dirty="0" err="1">
                <a:ea typeface="+mn-lt"/>
                <a:cs typeface="+mn-lt"/>
              </a:rPr>
              <a:t>ullamco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laboris</a:t>
            </a:r>
            <a:r>
              <a:rPr dirty="0">
                <a:ea typeface="+mn-lt"/>
                <a:cs typeface="+mn-lt"/>
              </a:rPr>
              <a:t> nisi </a:t>
            </a:r>
            <a:r>
              <a:rPr dirty="0" err="1">
                <a:ea typeface="+mn-lt"/>
                <a:cs typeface="+mn-lt"/>
              </a:rPr>
              <a:t>ut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aliquip</a:t>
            </a:r>
            <a:r>
              <a:rPr dirty="0">
                <a:ea typeface="+mn-lt"/>
                <a:cs typeface="+mn-lt"/>
              </a:rPr>
              <a:t> ex </a:t>
            </a:r>
            <a:r>
              <a:rPr dirty="0" err="1">
                <a:ea typeface="+mn-lt"/>
                <a:cs typeface="+mn-lt"/>
              </a:rPr>
              <a:t>ea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commodo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consequat</a:t>
            </a:r>
            <a:r>
              <a:rPr dirty="0">
                <a:ea typeface="+mn-lt"/>
                <a:cs typeface="+mn-lt"/>
              </a:rPr>
              <a:t>. Duis </a:t>
            </a:r>
            <a:r>
              <a:rPr dirty="0" err="1">
                <a:ea typeface="+mn-lt"/>
                <a:cs typeface="+mn-lt"/>
              </a:rPr>
              <a:t>aute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irure</a:t>
            </a:r>
            <a:r>
              <a:rPr dirty="0">
                <a:ea typeface="+mn-lt"/>
                <a:cs typeface="+mn-lt"/>
              </a:rPr>
              <a:t> dolor in </a:t>
            </a:r>
            <a:r>
              <a:rPr dirty="0" err="1">
                <a:ea typeface="+mn-lt"/>
                <a:cs typeface="+mn-lt"/>
              </a:rPr>
              <a:t>reprehenderit</a:t>
            </a:r>
            <a:r>
              <a:rPr dirty="0">
                <a:ea typeface="+mn-lt"/>
                <a:cs typeface="+mn-lt"/>
              </a:rPr>
              <a:t> in </a:t>
            </a:r>
            <a:r>
              <a:rPr dirty="0" err="1">
                <a:ea typeface="+mn-lt"/>
                <a:cs typeface="+mn-lt"/>
              </a:rPr>
              <a:t>voluptate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velit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esse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cillum</a:t>
            </a:r>
            <a:r>
              <a:rPr dirty="0">
                <a:ea typeface="+mn-lt"/>
                <a:cs typeface="+mn-lt"/>
              </a:rPr>
              <a:t> dolore </a:t>
            </a:r>
            <a:r>
              <a:rPr dirty="0" err="1">
                <a:ea typeface="+mn-lt"/>
                <a:cs typeface="+mn-lt"/>
              </a:rPr>
              <a:t>eu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fugiat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nulla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pariatur</a:t>
            </a:r>
            <a:r>
              <a:rPr dirty="0">
                <a:ea typeface="+mn-lt"/>
                <a:cs typeface="+mn-lt"/>
              </a:rPr>
              <a:t>. </a:t>
            </a:r>
            <a:r>
              <a:rPr dirty="0" err="1">
                <a:ea typeface="+mn-lt"/>
                <a:cs typeface="+mn-lt"/>
              </a:rPr>
              <a:t>Excepteur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sint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occaecat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cupidatat</a:t>
            </a:r>
            <a:r>
              <a:rPr dirty="0">
                <a:ea typeface="+mn-lt"/>
                <a:cs typeface="+mn-lt"/>
              </a:rPr>
              <a:t> non </a:t>
            </a:r>
            <a:r>
              <a:rPr dirty="0" err="1">
                <a:ea typeface="+mn-lt"/>
                <a:cs typeface="+mn-lt"/>
              </a:rPr>
              <a:t>proident</a:t>
            </a:r>
            <a:r>
              <a:rPr dirty="0">
                <a:ea typeface="+mn-lt"/>
                <a:cs typeface="+mn-lt"/>
              </a:rPr>
              <a:t>, sunt in culpa qui </a:t>
            </a:r>
            <a:r>
              <a:rPr dirty="0" err="1">
                <a:ea typeface="+mn-lt"/>
                <a:cs typeface="+mn-lt"/>
              </a:rPr>
              <a:t>officia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deserunt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mollit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anim</a:t>
            </a:r>
            <a:r>
              <a:rPr dirty="0">
                <a:ea typeface="+mn-lt"/>
                <a:cs typeface="+mn-lt"/>
              </a:rPr>
              <a:t> id </a:t>
            </a:r>
            <a:r>
              <a:rPr dirty="0" err="1">
                <a:ea typeface="+mn-lt"/>
                <a:cs typeface="+mn-lt"/>
              </a:rPr>
              <a:t>est</a:t>
            </a:r>
            <a:r>
              <a:rPr dirty="0">
                <a:ea typeface="+mn-lt"/>
                <a:cs typeface="+mn-lt"/>
              </a:rPr>
              <a:t> </a:t>
            </a:r>
            <a:r>
              <a:rPr dirty="0" err="1">
                <a:ea typeface="+mn-lt"/>
                <a:cs typeface="+mn-lt"/>
              </a:rPr>
              <a:t>laborum</a:t>
            </a:r>
            <a:r>
              <a:rPr dirty="0">
                <a:ea typeface="+mn-lt"/>
                <a:cs typeface="+mn-lt"/>
              </a:rPr>
              <a:t>.  Contact </a:t>
            </a:r>
            <a:r>
              <a:rPr lang="en-US" b="1" dirty="0" err="1">
                <a:solidFill>
                  <a:srgbClr val="FF0000"/>
                </a:solidFill>
              </a:rPr>
              <a:t>xxfirstnamexx</a:t>
            </a:r>
            <a:r>
              <a:rPr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chemeClr val="accent6"/>
                </a:solidFill>
                <a:ea typeface="+mn-lt"/>
                <a:cs typeface="+mn-lt"/>
              </a:rPr>
              <a:t>xxlastnamexx</a:t>
            </a:r>
            <a:r>
              <a:rPr b="1" dirty="0">
                <a:solidFill>
                  <a:schemeClr val="accent6"/>
                </a:solidFill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xxemailaddressxx</a:t>
            </a:r>
            <a:endParaRPr dirty="0">
              <a:ea typeface="+mn-lt"/>
              <a:cs typeface="+mn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C540078-9D87-4875-8458-D59268B39192}"/>
              </a:ext>
            </a:extLst>
          </p:cNvPr>
          <p:cNvSpPr txBox="1"/>
          <p:nvPr/>
        </p:nvSpPr>
        <p:spPr>
          <a:xfrm>
            <a:off x="735806" y="342899"/>
            <a:ext cx="617219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xxcompanynamexx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24159387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9E920F5-3D3D-6744-B2A8-FE55A6EFB823}">
  <we:reference id="wa104380255" version="1.4.0.0" store="en-US" storeType="OMEX"/>
  <we:alternateReferences>
    <we:reference id="wa104380255" version="1.4.0.0" store="WA104380255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1395</TotalTime>
  <Words>95</Words>
  <Application>Microsoft Macintosh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Slice</vt:lpstr>
      <vt:lpstr>Presentation by xxcompanynamexx</vt:lpstr>
      <vt:lpstr>xxwebsiteurlxx| xxcompanynamexx</vt:lpstr>
      <vt:lpstr>xxwebsiteurlxx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;OpenTBS 1.10.0;OpenTBS 1.10.0</dc:creator>
  <cp:lastModifiedBy>Ken Grondell</cp:lastModifiedBy>
  <cp:revision>138</cp:revision>
  <dcterms:created xsi:type="dcterms:W3CDTF">2019-11-07T13:59:54Z</dcterms:created>
  <dcterms:modified xsi:type="dcterms:W3CDTF">2020-02-10T20:24:46Z</dcterms:modified>
</cp:coreProperties>
</file>